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7" autoAdjust="0"/>
  </p:normalViewPr>
  <p:slideViewPr>
    <p:cSldViewPr>
      <p:cViewPr varScale="1">
        <p:scale>
          <a:sx n="107" d="100"/>
          <a:sy n="107" d="100"/>
        </p:scale>
        <p:origin x="1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87BB-2CA6-4496-ABC2-4256802B2A6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F44A-D998-4672-BAD9-3E51F64E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7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F44A-D998-4672-BAD9-3E51F64E92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F44A-D998-4672-BAD9-3E51F64E92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5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8B99-EC73-468E-A35A-6D61EE4166D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6D64-7A1E-4CB9-B048-A004CF87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THE EVOLUTION OF MARS SOUTH POLAR JETS AND FANS.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6294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Étude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O’Neel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-Judy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Timothy Titus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NASA Space Grant Program at Northern Arizona University and The United States Geological Survey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54" y="6216052"/>
            <a:ext cx="480646" cy="641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25" y="6216052"/>
            <a:ext cx="801229" cy="6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3"/>
    </mc:Choice>
    <mc:Fallback xmlns="">
      <p:transition spd="slow" advTm="77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project?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 has four seasons just like Earth.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fall and winter, approximately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of the Martian atmosphere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freezes into a meter thick slab on the south pole.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CO₂ cycle is one of the primary drivers of planetary weather on Mars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Polar Jets and Fans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that occur in the south polar spring.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phenomenon are intimately involved with the global CO₂ cycle.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these phenomenon is vital to attaining a clear understanding of the Martian climate as a whole.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3"/>
    </mc:Choice>
    <mc:Fallback xmlns="">
      <p:transition spd="slow" advTm="106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 some background.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Spring, sunlight penetrates the semi-translucent temporary cap.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Sublimation is the process where a solid transitions into a gas with no intermediate liquid phase.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0794"/>
            <a:ext cx="6593733" cy="202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3970867"/>
            <a:ext cx="800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ground underneath the ice warms the underside of the ice, producing a phenomenon called basal sublimation.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 sublimation causes gas pressure to build under the ice, resulting in explosive CO₂ jets.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452" y="3785822"/>
            <a:ext cx="2271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Pommerol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2011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"/>
    </mc:Choice>
    <mc:Fallback xmlns="">
      <p:transition spd="slow" advTm="7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15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background.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7"/>
            <a:ext cx="8534400" cy="384587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CO₂ jets bring dust up from under the ice and blasts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air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ejected dust then settles to form fans (see background), which are often oriented in the same direction as the local wind. 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2680"/>
            <a:ext cx="914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ote: Basal sublimation is the process where the underside of a material transitions from a solid to a gas.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92830"/>
            <a:ext cx="36861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615" y="3623171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lengths of these fans are determined by gas pressure, wind speed, and local topography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6158" y="5999936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credit </a:t>
            </a:r>
            <a:r>
              <a:rPr lang="en-US" sz="800" dirty="0" err="1" smtClean="0"/>
              <a:t>Kieffer</a:t>
            </a:r>
            <a:r>
              <a:rPr lang="en-US" sz="800" dirty="0" smtClean="0"/>
              <a:t> et al 2006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205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"/>
    </mc:Choice>
    <mc:Fallback xmlns="">
      <p:transition spd="slow" advTm="8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we do?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640976"/>
            <a:ext cx="4800600" cy="2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638748"/>
            <a:ext cx="4356100" cy="2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838200"/>
            <a:ext cx="5410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wanted to see whether local wind conditions played a dominant role in the formation of fans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then compared our length plots to data from a global wind model called the Ames Mars General Circulation Model (MGCM).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82007"/>
            <a:ext cx="4353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studied three regions of interest (ROIs), which are informally named Manhattan, Finger Lake 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Giza.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9750" y="4427978"/>
            <a:ext cx="4784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used images taken by the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Reconnaissance Imaging Spectrometer (CRISM)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Emission Imaging System (THEMIS)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cameras orbiting Mars to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fan lengths.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"/>
    </mc:Choice>
    <mc:Fallback xmlns="">
      <p:transition spd="slow" advTm="6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meat: Data Analysis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1" y="5264034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fan length plotted as a function of season (Ls). Finger Lake (black), Giza (green).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1515533"/>
            <a:ext cx="452532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3" y="1515534"/>
            <a:ext cx="4656776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5238750"/>
            <a:ext cx="464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ind speed from MGCM plotted </a:t>
            </a: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smtClean="0">
                <a:solidFill>
                  <a:schemeClr val="bg1"/>
                </a:solidFill>
              </a:rPr>
              <a:t>a function </a:t>
            </a:r>
            <a:r>
              <a:rPr lang="en-US" dirty="0">
                <a:solidFill>
                  <a:schemeClr val="bg1"/>
                </a:solidFill>
              </a:rPr>
              <a:t>of season (Ls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  <a:r>
              <a:rPr lang="en-US" dirty="0">
                <a:solidFill>
                  <a:schemeClr val="bg1"/>
                </a:solidFill>
              </a:rPr>
              <a:t>Finger Lake (black), Giza (green).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910365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Both fan length and wind speed increase between Ls 185⁰ and 195⁰. We see another such increase around Ls 225⁰.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stuff: What did we find?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positive correlation between MGCM data and our measurements, suggesting that wind speed plays a prominent role in fan formation.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 end of Spring (when the ice is thinning), we see fan lengths decrease in Giza while local winds are stronger than ever.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although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speed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powerful player when it comes to fan length, we also have a dependence on internal gas pressure within the slab.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"/>
    </mc:Choice>
    <mc:Fallback xmlns="">
      <p:transition spd="slow" advTm="5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listening!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8229600" cy="20097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thanks to the NASA Space Grant program for providing me with this opportunity.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Tim Titus for his unending patience and guidance throughout the project.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Kathleen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Stigmon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Nadine Barlow for helping and guiding me through the program.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you, I appreciate your attention.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0" y="1066800"/>
            <a:ext cx="4762500" cy="378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230404"/>
            <a:ext cx="469900" cy="62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40" y="6230404"/>
            <a:ext cx="776359" cy="6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"/>
    </mc:Choice>
    <mc:Fallback xmlns="">
      <p:transition spd="slow" advTm="7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Next?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want to refine our study by using a more localized wind model to simulate wind speeds.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Areas with unique topography require further study to better understand the conditions that form the length trends we observe.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"/>
    </mc:Choice>
    <mc:Fallback xmlns="">
      <p:transition spd="slow" advTm="71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664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CHARACTERIZING THE EVOLUTION OF MARS SOUTH POLAR JETS AND FANS.</vt:lpstr>
      <vt:lpstr>What is this project?</vt:lpstr>
      <vt:lpstr>Let’s learn some background.</vt:lpstr>
      <vt:lpstr>More background.</vt:lpstr>
      <vt:lpstr>What did we do?</vt:lpstr>
      <vt:lpstr>The meat: Data Analysis</vt:lpstr>
      <vt:lpstr>The good stuff: What did we find?</vt:lpstr>
      <vt:lpstr>Thank you for listening!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THE EVOLUTION OF MARS SOUTH POLAR JETS AND FANS.</dc:title>
  <dc:creator>O'neel-Judy, Etude Aro</dc:creator>
  <cp:lastModifiedBy>Joshua Sosa</cp:lastModifiedBy>
  <cp:revision>30</cp:revision>
  <dcterms:created xsi:type="dcterms:W3CDTF">2016-02-26T23:20:57Z</dcterms:created>
  <dcterms:modified xsi:type="dcterms:W3CDTF">2016-04-14T20:53:31Z</dcterms:modified>
</cp:coreProperties>
</file>